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48f9d46b9_2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48f9d46b9_2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48f9d46b9_2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48f9d46b9_2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48f9d46b9_2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48f9d46b9_2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48f9d46b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48f9d46b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48f9d46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48f9d46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48f9d46b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48f9d46b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48f9d46b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48f9d46b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48f9d46b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48f9d46b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48f9d46b9_2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48f9d46b9_2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48f9d46b9_2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48f9d46b9_2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48f9d46b9_2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848f9d46b9_2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CCBD Assignment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Sanketh Reddy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Bhargav SNV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Abhishek Das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 setups</a:t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Bengaluru’s greenest part</a:t>
            </a:r>
            <a:endParaRPr/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Task 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creation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used google maps </a:t>
            </a:r>
            <a:r>
              <a:rPr lang="en"/>
              <a:t>in label-less satellite mode.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Screenshots of each area were taken corresponding to pin codes manually.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screenshots were then cropped to specific dimensions.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resulting image(each pin code area) were then split into 9 parts based on their directional location with constant dimensions for more precision.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11700" y="179925"/>
            <a:ext cx="85206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87838"/>
            <a:ext cx="4062898" cy="242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3575" y="387850"/>
            <a:ext cx="2580474" cy="2037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" name="Google Shape;108;p16"/>
          <p:cNvCxnSpPr>
            <a:stCxn id="106" idx="3"/>
            <a:endCxn id="107" idx="1"/>
          </p:cNvCxnSpPr>
          <p:nvPr/>
        </p:nvCxnSpPr>
        <p:spPr>
          <a:xfrm flipH="1" rot="10800000">
            <a:off x="4374598" y="1406738"/>
            <a:ext cx="708900" cy="19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9" name="Google Shape;10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6245" y="3277150"/>
            <a:ext cx="1926429" cy="1291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16"/>
          <p:cNvCxnSpPr>
            <a:stCxn id="107" idx="2"/>
            <a:endCxn id="109" idx="0"/>
          </p:cNvCxnSpPr>
          <p:nvPr/>
        </p:nvCxnSpPr>
        <p:spPr>
          <a:xfrm flipH="1">
            <a:off x="5239512" y="2425475"/>
            <a:ext cx="1134300" cy="85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p16"/>
          <p:cNvSpPr txBox="1"/>
          <p:nvPr/>
        </p:nvSpPr>
        <p:spPr>
          <a:xfrm>
            <a:off x="2099225" y="2843775"/>
            <a:ext cx="12903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560001.png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(screenshot)</a:t>
            </a:r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6285850" y="2584575"/>
            <a:ext cx="17292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560001.png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(Cropped image)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6285850" y="3734750"/>
            <a:ext cx="20232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560001-C.png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 Sector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the 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processing</a:t>
            </a:r>
            <a:endParaRPr/>
          </a:p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green mask of each image(sector) was acquired using a threshold HSV value for the color green.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mask was then scanned to identify green pixels and then the percentage of green in the image was calculated using the number of green pixels in the mask.</a:t>
            </a:r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8538" y="2870025"/>
            <a:ext cx="3267075" cy="2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2363" y="2906400"/>
            <a:ext cx="3267075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Hadoop Cluster</a:t>
            </a:r>
            <a:endParaRPr/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3-node hadoop cluster was set up using 3 vagrant boxes.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MapReduce was run over the generated output from image processing.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will share my load?</a:t>
            </a:r>
            <a:endParaRPr/>
          </a:p>
        </p:txBody>
      </p:sp>
      <p:sp>
        <p:nvSpPr>
          <p:cNvPr id="139" name="Google Shape;139;p2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1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layout</a:t>
            </a:r>
            <a:endParaRPr/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